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16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38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5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65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1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59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47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56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28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7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32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EA36-37D9-48CB-B4A9-FE64FB21FC28}" type="datetimeFigureOut">
              <a:rPr lang="cs-CZ" smtClean="0"/>
              <a:t>18.01.2022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F798-3AC9-405D-8463-5B5F23B08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8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" y="275551"/>
            <a:ext cx="11257472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Šipka dolů 4"/>
          <p:cNvSpPr/>
          <p:nvPr/>
        </p:nvSpPr>
        <p:spPr>
          <a:xfrm>
            <a:off x="9385540" y="3433313"/>
            <a:ext cx="301924" cy="3709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6599208" y="1811547"/>
            <a:ext cx="181154" cy="34505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943600" y="698740"/>
            <a:ext cx="2311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Regulátor s manometrem není součástí dodávky připojení </a:t>
            </a:r>
            <a:endParaRPr lang="cs-CZ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88725" y="4429919"/>
            <a:ext cx="167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Flexi hadička </a:t>
            </a:r>
            <a:r>
              <a:rPr lang="cs-CZ" sz="1400" b="1" dirty="0" err="1" smtClean="0"/>
              <a:t>50cm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2xG3</a:t>
            </a:r>
            <a:r>
              <a:rPr lang="cs-CZ" sz="1400" b="1" dirty="0" smtClean="0"/>
              <a:t>/8</a:t>
            </a:r>
            <a:endParaRPr lang="cs-CZ" sz="1400" b="1" dirty="0"/>
          </a:p>
        </p:txBody>
      </p:sp>
      <p:sp>
        <p:nvSpPr>
          <p:cNvPr id="9" name="Šipka dolů 8"/>
          <p:cNvSpPr/>
          <p:nvPr/>
        </p:nvSpPr>
        <p:spPr>
          <a:xfrm>
            <a:off x="10783019" y="2156604"/>
            <a:ext cx="181155" cy="29329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946921" y="1673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015268" y="992038"/>
            <a:ext cx="1380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Kulový ventil na omezení průtoku </a:t>
            </a:r>
            <a:r>
              <a:rPr lang="cs-CZ" sz="1400" b="1" dirty="0" err="1" smtClean="0"/>
              <a:t>G3</a:t>
            </a:r>
            <a:r>
              <a:rPr lang="cs-CZ" sz="1400" b="1" dirty="0" smtClean="0"/>
              <a:t>/8</a:t>
            </a:r>
            <a:endParaRPr lang="cs-CZ" sz="1400" b="1" dirty="0"/>
          </a:p>
        </p:txBody>
      </p:sp>
      <p:sp>
        <p:nvSpPr>
          <p:cNvPr id="17" name="Šipka ohnutá nahoru 16"/>
          <p:cNvSpPr/>
          <p:nvPr/>
        </p:nvSpPr>
        <p:spPr>
          <a:xfrm>
            <a:off x="11131652" y="3602038"/>
            <a:ext cx="367359" cy="1823977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282023" y="5357004"/>
            <a:ext cx="1849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Tkus</a:t>
            </a:r>
            <a:r>
              <a:rPr lang="cs-CZ" sz="1400" b="1" dirty="0" smtClean="0"/>
              <a:t>, odklonění vody z rohového ventilu do filtru</a:t>
            </a:r>
            <a:endParaRPr lang="cs-CZ" sz="1400" b="1" dirty="0"/>
          </a:p>
        </p:txBody>
      </p:sp>
      <p:sp>
        <p:nvSpPr>
          <p:cNvPr id="19" name="Šipka nahoru 18"/>
          <p:cNvSpPr/>
          <p:nvPr/>
        </p:nvSpPr>
        <p:spPr>
          <a:xfrm>
            <a:off x="7910423" y="3509963"/>
            <a:ext cx="94890" cy="4409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643004" y="4132053"/>
            <a:ext cx="79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Vsuvka </a:t>
            </a:r>
            <a:r>
              <a:rPr lang="cs-CZ" sz="1400" b="1" dirty="0" err="1" smtClean="0"/>
              <a:t>G3</a:t>
            </a:r>
            <a:r>
              <a:rPr lang="cs-CZ" sz="1400" b="1" dirty="0" smtClean="0"/>
              <a:t>/8</a:t>
            </a:r>
            <a:endParaRPr lang="cs-CZ" sz="1400" b="1" dirty="0"/>
          </a:p>
        </p:txBody>
      </p:sp>
      <p:sp>
        <p:nvSpPr>
          <p:cNvPr id="22" name="Šipka dolů 21"/>
          <p:cNvSpPr/>
          <p:nvPr/>
        </p:nvSpPr>
        <p:spPr>
          <a:xfrm>
            <a:off x="7496355" y="2656936"/>
            <a:ext cx="146649" cy="26741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384211" y="1966823"/>
            <a:ext cx="149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Redukční vsuvka </a:t>
            </a:r>
            <a:r>
              <a:rPr lang="cs-CZ" sz="1400" b="1" dirty="0" err="1" smtClean="0"/>
              <a:t>G1</a:t>
            </a:r>
            <a:r>
              <a:rPr lang="cs-CZ" sz="1400" b="1" dirty="0" smtClean="0"/>
              <a:t>/2 na </a:t>
            </a:r>
            <a:r>
              <a:rPr lang="cs-CZ" sz="1400" b="1" dirty="0" err="1" smtClean="0"/>
              <a:t>G3</a:t>
            </a:r>
            <a:r>
              <a:rPr lang="cs-CZ" sz="1400" b="1" dirty="0" smtClean="0"/>
              <a:t>/8</a:t>
            </a:r>
            <a:endParaRPr lang="cs-CZ" sz="1400" b="1" dirty="0"/>
          </a:p>
        </p:txBody>
      </p:sp>
      <p:sp>
        <p:nvSpPr>
          <p:cNvPr id="25" name="Šipka nahoru 24"/>
          <p:cNvSpPr/>
          <p:nvPr/>
        </p:nvSpPr>
        <p:spPr>
          <a:xfrm>
            <a:off x="6142008" y="3804249"/>
            <a:ext cx="103517" cy="62567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305245" y="4655273"/>
            <a:ext cx="157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Vsuvka </a:t>
            </a:r>
            <a:r>
              <a:rPr lang="cs-CZ" sz="1400" b="1" dirty="0" err="1" smtClean="0"/>
              <a:t>G1</a:t>
            </a:r>
            <a:r>
              <a:rPr lang="cs-CZ" sz="1400" b="1" dirty="0" smtClean="0"/>
              <a:t>/2</a:t>
            </a:r>
            <a:endParaRPr lang="cs-CZ" sz="1400" b="1" dirty="0"/>
          </a:p>
        </p:txBody>
      </p:sp>
      <p:sp>
        <p:nvSpPr>
          <p:cNvPr id="27" name="Šipka dolů 26"/>
          <p:cNvSpPr/>
          <p:nvPr/>
        </p:nvSpPr>
        <p:spPr>
          <a:xfrm>
            <a:off x="5771072" y="2389517"/>
            <a:ext cx="172528" cy="79363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4779034" y="1811547"/>
            <a:ext cx="131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Matice </a:t>
            </a:r>
            <a:r>
              <a:rPr lang="cs-CZ" sz="1400" b="1" dirty="0" err="1" smtClean="0"/>
              <a:t>G1</a:t>
            </a:r>
            <a:r>
              <a:rPr lang="cs-CZ" sz="1400" b="1" dirty="0" smtClean="0"/>
              <a:t>/2</a:t>
            </a:r>
            <a:endParaRPr lang="cs-CZ" sz="1400" b="1" dirty="0"/>
          </a:p>
        </p:txBody>
      </p:sp>
      <p:sp>
        <p:nvSpPr>
          <p:cNvPr id="29" name="Šipka nahoru 28"/>
          <p:cNvSpPr/>
          <p:nvPr/>
        </p:nvSpPr>
        <p:spPr>
          <a:xfrm>
            <a:off x="4641011" y="4580626"/>
            <a:ext cx="138023" cy="38242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3804249" y="5098211"/>
            <a:ext cx="173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Tlaková hadička vstup do filtru</a:t>
            </a:r>
            <a:endParaRPr lang="cs-CZ" sz="1400" b="1" dirty="0"/>
          </a:p>
        </p:txBody>
      </p:sp>
      <p:sp>
        <p:nvSpPr>
          <p:cNvPr id="31" name="Šipka dolů 30"/>
          <p:cNvSpPr/>
          <p:nvPr/>
        </p:nvSpPr>
        <p:spPr>
          <a:xfrm>
            <a:off x="2889849" y="2562045"/>
            <a:ext cx="146649" cy="3623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2337758" y="1811547"/>
            <a:ext cx="146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Tlaková hadička výstup filtru</a:t>
            </a:r>
            <a:endParaRPr lang="cs-CZ" sz="1400" b="1" dirty="0"/>
          </a:p>
        </p:txBody>
      </p:sp>
      <p:sp>
        <p:nvSpPr>
          <p:cNvPr id="33" name="Šipka nahoru 32"/>
          <p:cNvSpPr/>
          <p:nvPr/>
        </p:nvSpPr>
        <p:spPr>
          <a:xfrm>
            <a:off x="1820174" y="3602038"/>
            <a:ext cx="86264" cy="827881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293962" y="4691529"/>
            <a:ext cx="1362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Matice </a:t>
            </a:r>
            <a:r>
              <a:rPr lang="cs-CZ" sz="1400" b="1" dirty="0" err="1" smtClean="0"/>
              <a:t>G3</a:t>
            </a:r>
            <a:r>
              <a:rPr lang="cs-CZ" sz="1400" b="1" dirty="0" smtClean="0"/>
              <a:t>/8</a:t>
            </a:r>
            <a:endParaRPr lang="cs-CZ" sz="1400" b="1" dirty="0"/>
          </a:p>
        </p:txBody>
      </p:sp>
      <p:sp>
        <p:nvSpPr>
          <p:cNvPr id="37" name="Ohnutá šipka 36"/>
          <p:cNvSpPr/>
          <p:nvPr/>
        </p:nvSpPr>
        <p:spPr>
          <a:xfrm>
            <a:off x="923026" y="3618781"/>
            <a:ext cx="172529" cy="1639019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Šipka dolů 41"/>
          <p:cNvSpPr/>
          <p:nvPr/>
        </p:nvSpPr>
        <p:spPr>
          <a:xfrm>
            <a:off x="1423358" y="2656936"/>
            <a:ext cx="100642" cy="5262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>
            <a:off x="767751" y="5426015"/>
            <a:ext cx="1207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Vsuvka </a:t>
            </a:r>
            <a:r>
              <a:rPr lang="cs-CZ" sz="1400" b="1" dirty="0" err="1" smtClean="0"/>
              <a:t>G3</a:t>
            </a:r>
            <a:r>
              <a:rPr lang="cs-CZ" sz="1400" b="1" dirty="0" smtClean="0"/>
              <a:t>/8 na </a:t>
            </a:r>
            <a:r>
              <a:rPr lang="cs-CZ" sz="1400" b="1" dirty="0" err="1" smtClean="0"/>
              <a:t>G1</a:t>
            </a:r>
            <a:r>
              <a:rPr lang="cs-CZ" sz="1400" b="1" dirty="0" smtClean="0"/>
              <a:t>/2 redukční</a:t>
            </a:r>
            <a:endParaRPr lang="cs-CZ" sz="1400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67751" y="1984075"/>
            <a:ext cx="113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Vsuvka </a:t>
            </a:r>
            <a:r>
              <a:rPr lang="cs-CZ" sz="1400" b="1" dirty="0" err="1" smtClean="0"/>
              <a:t>G3</a:t>
            </a:r>
            <a:r>
              <a:rPr lang="cs-CZ" sz="1400" b="1" dirty="0" smtClean="0"/>
              <a:t>/8</a:t>
            </a:r>
            <a:endParaRPr lang="cs-CZ" sz="1400" b="1" dirty="0"/>
          </a:p>
        </p:txBody>
      </p:sp>
      <p:sp>
        <p:nvSpPr>
          <p:cNvPr id="47" name="Šipka doleva 46"/>
          <p:cNvSpPr/>
          <p:nvPr/>
        </p:nvSpPr>
        <p:spPr>
          <a:xfrm>
            <a:off x="2963173" y="6314536"/>
            <a:ext cx="5732253" cy="362309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/>
          <p:cNvSpPr txBox="1"/>
          <p:nvPr/>
        </p:nvSpPr>
        <p:spPr>
          <a:xfrm>
            <a:off x="3140015" y="5883215"/>
            <a:ext cx="542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Směr průtoku filtrem od rohového ventilu k baterii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615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63</Words>
  <Application>Microsoft Office PowerPoint</Application>
  <PresentationFormat>Širokoúhlá obrazovka</PresentationFormat>
  <Paragraphs>14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Jandová</dc:creator>
  <cp:lastModifiedBy>Lenka Jandová</cp:lastModifiedBy>
  <cp:revision>5</cp:revision>
  <cp:lastPrinted>2022-01-18T10:11:16Z</cp:lastPrinted>
  <dcterms:created xsi:type="dcterms:W3CDTF">2022-01-18T09:43:07Z</dcterms:created>
  <dcterms:modified xsi:type="dcterms:W3CDTF">2022-01-18T10:17:04Z</dcterms:modified>
</cp:coreProperties>
</file>